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XIII</a:t>
            </a:r>
            <a:br>
              <a:rPr lang="en-US" dirty="0" smtClean="0"/>
            </a:br>
            <a:r>
              <a:rPr lang="en-US" b="1" dirty="0" smtClean="0"/>
              <a:t>THE DOSE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considering the amount of medicine to be used at one time, or to answer the query, What constitutes a dose?</a:t>
            </a:r>
          </a:p>
          <a:p>
            <a:r>
              <a:rPr lang="en-US" dirty="0" smtClean="0"/>
              <a:t>It is very important to have some concept of the history of homeopathy, for this throws light upon the development of the problem of dosage.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b="1" dirty="0" smtClean="0"/>
              <a:t>if disease be dynamic in nature, the use of a remedy to cure, or even to reach the disease, must be dynamic, rather than physiological, in form and power.</a:t>
            </a:r>
          </a:p>
          <a:p>
            <a:r>
              <a:rPr lang="en-US" b="1" dirty="0" smtClean="0"/>
              <a:t>This trend is manifest in the colloidal preparations and the ductless gland therapy</a:t>
            </a:r>
          </a:p>
          <a:p>
            <a:r>
              <a:rPr lang="en-US" b="1" dirty="0" smtClean="0"/>
              <a:t>Vitamins</a:t>
            </a:r>
          </a:p>
          <a:p>
            <a:r>
              <a:rPr lang="en-US" dirty="0" smtClean="0"/>
              <a:t>Arndt-Schultz law of action and reaction.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</a:t>
            </a:r>
            <a:r>
              <a:rPr lang="en-US" b="1" dirty="0" smtClean="0"/>
              <a:t>the dose</a:t>
            </a:r>
            <a:r>
              <a:rPr lang="en-US" dirty="0" smtClean="0"/>
              <a:t> of this </a:t>
            </a:r>
            <a:r>
              <a:rPr lang="en-US" dirty="0" err="1" smtClean="0"/>
              <a:t>antipsoric</a:t>
            </a:r>
            <a:r>
              <a:rPr lang="en-US" dirty="0" smtClean="0"/>
              <a:t> remedy, although it was correctly selected, </a:t>
            </a:r>
            <a:r>
              <a:rPr lang="en-US" b="1" dirty="0" smtClean="0"/>
              <a:t>was too great</a:t>
            </a:r>
            <a:r>
              <a:rPr lang="en-US" dirty="0" smtClean="0"/>
              <a:t>, and caused the fear that no cure could be effected through it, since medicines given in so large a dose are able to establish a disease which in some respects is similar, </a:t>
            </a:r>
            <a:r>
              <a:rPr lang="en-US" b="1" dirty="0" smtClean="0"/>
              <a:t>but even greater and more troublesome, without extinguishing the old disease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prescribing its antidote</a:t>
            </a:r>
            <a:r>
              <a:rPr lang="en-US" dirty="0" smtClean="0"/>
              <a:t>, </a:t>
            </a:r>
          </a:p>
          <a:p>
            <a:r>
              <a:rPr lang="en-US" dirty="0" smtClean="0"/>
              <a:t>or when this is not known, by giving </a:t>
            </a:r>
            <a:r>
              <a:rPr lang="en-US" b="1" dirty="0" smtClean="0"/>
              <a:t>another </a:t>
            </a:r>
            <a:r>
              <a:rPr lang="en-US" b="1" dirty="0" err="1" smtClean="0"/>
              <a:t>antipsoric</a:t>
            </a:r>
            <a:r>
              <a:rPr lang="en-US" b="1" dirty="0" smtClean="0"/>
              <a:t> medicine</a:t>
            </a:r>
            <a:r>
              <a:rPr lang="en-US" dirty="0" smtClean="0"/>
              <a:t>, </a:t>
            </a:r>
          </a:p>
          <a:p>
            <a:r>
              <a:rPr lang="en-US" b="1" dirty="0" smtClean="0"/>
              <a:t>a very moderate dose,</a:t>
            </a:r>
          </a:p>
          <a:p>
            <a:r>
              <a:rPr lang="en-US" b="1" dirty="0" smtClean="0"/>
              <a:t> a second medicine as suitable as possibl</a:t>
            </a:r>
            <a:r>
              <a:rPr lang="en-US" dirty="0" smtClean="0"/>
              <a:t>e at that time... </a:t>
            </a:r>
          </a:p>
          <a:p>
            <a:r>
              <a:rPr lang="en-US" dirty="0" smtClean="0"/>
              <a:t> use of an antidote or the later use of some other </a:t>
            </a:r>
            <a:r>
              <a:rPr lang="en-US" dirty="0" err="1" smtClean="0"/>
              <a:t>antipsoric</a:t>
            </a:r>
            <a:r>
              <a:rPr lang="en-US" dirty="0" smtClean="0"/>
              <a:t> remedy, this </a:t>
            </a:r>
            <a:r>
              <a:rPr lang="en-US" b="1" dirty="0" smtClean="0"/>
              <a:t>remedy which had only proved injurious t</a:t>
            </a:r>
            <a:r>
              <a:rPr lang="en-US" dirty="0" smtClean="0"/>
              <a:t>hrough its </a:t>
            </a:r>
            <a:r>
              <a:rPr lang="en-US" b="1" dirty="0" smtClean="0"/>
              <a:t>excessive strength may be used again</a:t>
            </a:r>
            <a:r>
              <a:rPr lang="en-US" dirty="0" smtClean="0"/>
              <a:t>, and indeed as it is homeopathically indicated with the best success, only </a:t>
            </a:r>
            <a:r>
              <a:rPr lang="en-US" b="1" dirty="0" smtClean="0"/>
              <a:t>in a far smaller dose</a:t>
            </a:r>
            <a:r>
              <a:rPr lang="en-US" dirty="0" smtClean="0"/>
              <a:t> and in </a:t>
            </a:r>
            <a:r>
              <a:rPr lang="en-US" b="1" dirty="0" smtClean="0"/>
              <a:t>a far more highly </a:t>
            </a:r>
            <a:r>
              <a:rPr lang="en-US" b="1" dirty="0" err="1" smtClean="0"/>
              <a:t>potentized</a:t>
            </a:r>
            <a:r>
              <a:rPr lang="en-US" b="1" dirty="0" smtClean="0"/>
              <a:t> attenuation.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Homeopathic dosage is based upon law, as is the selection of the remedy based upon the law of </a:t>
            </a:r>
            <a:r>
              <a:rPr lang="en-US" dirty="0" err="1" smtClean="0"/>
              <a:t>similars</a:t>
            </a:r>
            <a:r>
              <a:rPr lang="en-US" dirty="0" smtClean="0"/>
              <a:t>. ACTION AND REACTION ARE EQUAL AND OPPOSITE</a:t>
            </a:r>
          </a:p>
          <a:p>
            <a:r>
              <a:rPr lang="en-US" i="1" dirty="0" err="1" smtClean="0"/>
              <a:t>Ipecacuhana</a:t>
            </a:r>
            <a:r>
              <a:rPr lang="en-US" dirty="0" smtClean="0"/>
              <a:t>; yet in small doses it is curative in sickness with nausea and vomiting as prominent symptoms, other symptoms agreeing.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Opium</a:t>
            </a:r>
            <a:r>
              <a:rPr lang="en-US" dirty="0" smtClean="0"/>
              <a:t> causes profound sleep when used in the ordinary manner; yet </a:t>
            </a:r>
            <a:r>
              <a:rPr lang="en-US" i="1" dirty="0" smtClean="0"/>
              <a:t>Opium</a:t>
            </a:r>
            <a:r>
              <a:rPr lang="en-US" dirty="0" smtClean="0"/>
              <a:t> is of inestimable value when given homeopathically, in small doses, in cases of profound coma</a:t>
            </a:r>
          </a:p>
          <a:p>
            <a:r>
              <a:rPr lang="en-US" b="1" dirty="0" smtClean="0"/>
              <a:t>we may use them in low potencies, yet we never use them for their physiological effect.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physiological action is toxic in nature</a:t>
            </a:r>
          </a:p>
          <a:p>
            <a:r>
              <a:rPr lang="en-US" b="1" dirty="0" smtClean="0"/>
              <a:t>its therapeutic or curative action</a:t>
            </a:r>
          </a:p>
          <a:p>
            <a:r>
              <a:rPr lang="en-US" i="1" dirty="0" smtClean="0"/>
              <a:t>   </a:t>
            </a:r>
            <a:r>
              <a:rPr lang="en-US" b="1" i="1" dirty="0" err="1" smtClean="0"/>
              <a:t>Pathogenetic</a:t>
            </a:r>
            <a:endParaRPr lang="en-US" b="1" i="1" dirty="0" smtClean="0"/>
          </a:p>
          <a:p>
            <a:r>
              <a:rPr lang="en-US" i="1" smtClean="0"/>
              <a:t>The quantity of action necessary to effect any change in nature is the least possible: The decisive amount is always a minimum, an infinitesimal</a:t>
            </a:r>
            <a:r>
              <a:rPr lang="en-US" smtClean="0"/>
              <a:t>.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331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CHAPTER XIII THE DOSE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XIII THE DOSE</dc:title>
  <dc:creator>ORGANON OF MEDICINE</dc:creator>
  <cp:lastModifiedBy>NEW</cp:lastModifiedBy>
  <cp:revision>2</cp:revision>
  <dcterms:created xsi:type="dcterms:W3CDTF">2006-08-16T00:00:00Z</dcterms:created>
  <dcterms:modified xsi:type="dcterms:W3CDTF">2019-05-16T10:47:17Z</dcterms:modified>
</cp:coreProperties>
</file>